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95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383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3753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5644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024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9735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716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136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6981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125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419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471C4-2142-4C3A-AA60-3AEEA5E1B7FD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DDE76-7D0B-47B3-979E-41C1C1CF98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277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21258510">
            <a:off x="382070" y="1074140"/>
            <a:ext cx="77476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6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risten ITC" pitchFamily="66" charset="0"/>
              </a:rPr>
              <a:t>Modelo relacional</a:t>
            </a:r>
            <a:endParaRPr lang="es-ES" sz="66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risten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8374">
            <a:off x="3508566" y="2993511"/>
            <a:ext cx="4723044" cy="28987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86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68108" y="16317"/>
            <a:ext cx="7407797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4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risten ITC" pitchFamily="66" charset="0"/>
              </a:rPr>
              <a:t>Realizado por:</a:t>
            </a:r>
          </a:p>
          <a:p>
            <a:pPr algn="ctr"/>
            <a:endParaRPr lang="es-ES" sz="44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risten ITC" pitchFamily="66" charset="0"/>
            </a:endParaRPr>
          </a:p>
          <a:p>
            <a:pPr algn="ctr"/>
            <a:r>
              <a:rPr lang="es-ES" sz="4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risten ITC" pitchFamily="66" charset="0"/>
              </a:rPr>
              <a:t>Liliana Mosquera Urrutia</a:t>
            </a:r>
          </a:p>
          <a:p>
            <a:pPr algn="ctr"/>
            <a:r>
              <a:rPr lang="es-ES" sz="4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risten ITC" pitchFamily="66" charset="0"/>
              </a:rPr>
              <a:t>Ingrid Mildrey Gómez</a:t>
            </a:r>
          </a:p>
          <a:p>
            <a:pPr algn="ctr"/>
            <a:endParaRPr lang="es-ES" sz="4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risten ITC" pitchFamily="66" charset="0"/>
            </a:endParaRPr>
          </a:p>
          <a:p>
            <a:pPr algn="ctr"/>
            <a:r>
              <a:rPr lang="es-ES" sz="4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risten ITC" pitchFamily="66" charset="0"/>
              </a:rPr>
              <a:t>C.Base de datos</a:t>
            </a:r>
          </a:p>
          <a:p>
            <a:pPr algn="ctr"/>
            <a:r>
              <a:rPr lang="es-ES" sz="4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risten ITC" pitchFamily="66" charset="0"/>
              </a:rPr>
              <a:t>Gloria Ríos</a:t>
            </a:r>
          </a:p>
          <a:p>
            <a:pPr algn="ctr"/>
            <a:endParaRPr lang="es-ES" sz="4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risten ITC" pitchFamily="66" charset="0"/>
            </a:endParaRPr>
          </a:p>
          <a:p>
            <a:pPr algn="ctr"/>
            <a:r>
              <a:rPr lang="es-ES" sz="4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risten ITC" pitchFamily="66" charset="0"/>
              </a:rPr>
              <a:t>11-2</a:t>
            </a:r>
            <a:endParaRPr lang="es-ES" sz="4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25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55576" y="764704"/>
            <a:ext cx="7704856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Se basa en la lógica y en</a:t>
            </a:r>
          </a:p>
          <a:p>
            <a:pPr algn="ctr"/>
            <a:r>
              <a:rPr lang="es-ES" sz="5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 la teoría de conjuntos.</a:t>
            </a:r>
          </a:p>
          <a:p>
            <a:pPr algn="ctr"/>
            <a:endParaRPr lang="es-ES" sz="5400" b="1" cap="none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  <a:p>
            <a:pPr algn="ctr"/>
            <a:r>
              <a:rPr lang="es-ES" sz="5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Es el modelo mas utilizado</a:t>
            </a:r>
          </a:p>
          <a:p>
            <a:pPr algn="ctr"/>
            <a:r>
              <a:rPr lang="es-ES" sz="5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Para modelar problemas y </a:t>
            </a:r>
          </a:p>
          <a:p>
            <a:pPr algn="ctr"/>
            <a:r>
              <a:rPr lang="es-ES" sz="5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Administrar datos dinámicamente.</a:t>
            </a:r>
            <a:endParaRPr lang="es-ES" sz="5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08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19"/>
            <a:ext cx="8136904" cy="5256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5179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20901008">
            <a:off x="791453" y="456346"/>
            <a:ext cx="478528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6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Modelo Jerárquico</a:t>
            </a:r>
            <a:endParaRPr lang="es-ES" sz="66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 rot="21185204">
            <a:off x="919935" y="1880767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  <a:latin typeface="Kristen ITC" pitchFamily="66" charset="0"/>
              </a:rPr>
              <a:t>Son los datos organizados de forma ascendente en cada registro para  describir, </a:t>
            </a:r>
            <a:r>
              <a:rPr lang="es-ES" sz="2400" dirty="0">
                <a:solidFill>
                  <a:schemeClr val="bg1"/>
                </a:solidFill>
                <a:latin typeface="Kristen ITC" pitchFamily="66" charset="0"/>
              </a:rPr>
              <a:t>y un campo de clase para guardar los registros en un orden particular en cada lista de mismo-nivel.</a:t>
            </a:r>
            <a:endParaRPr lang="es-CO" sz="2400" dirty="0">
              <a:solidFill>
                <a:schemeClr val="bg1"/>
              </a:solidFill>
              <a:latin typeface="Kristen ITC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2352">
            <a:off x="5364088" y="3717032"/>
            <a:ext cx="3024336" cy="2871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770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935495" y="548680"/>
            <a:ext cx="385233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6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Modelo de red</a:t>
            </a:r>
            <a:endParaRPr lang="es-ES" sz="66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5" name="4 Rectángulo"/>
          <p:cNvSpPr/>
          <p:nvPr/>
        </p:nvSpPr>
        <p:spPr>
          <a:xfrm rot="21285575">
            <a:off x="755576" y="2276872"/>
            <a:ext cx="64087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Organiza </a:t>
            </a:r>
            <a:r>
              <a:rPr lang="es-ES" sz="2800" dirty="0">
                <a:solidFill>
                  <a:schemeClr val="bg1"/>
                </a:solidFill>
                <a:latin typeface="Kristen ITC" pitchFamily="66" charset="0"/>
              </a:rPr>
              <a:t>datos que usan dos fundamental construcciones, registros llamados y conjuntos.</a:t>
            </a:r>
            <a:endParaRPr lang="es-CO" sz="2800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 rot="258943">
            <a:off x="3695893" y="453490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  <a:latin typeface="Kristen ITC" pitchFamily="66" charset="0"/>
              </a:rPr>
              <a:t>es capaz de representar la redundancia en datos de una manera más eficiente que en el modelo jerárquico.</a:t>
            </a:r>
            <a:endParaRPr lang="es-CO" sz="2400" dirty="0">
              <a:solidFill>
                <a:schemeClr val="bg1"/>
              </a:solidFill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121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934" y="19890"/>
            <a:ext cx="9191746" cy="683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25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86844" y="548680"/>
            <a:ext cx="454964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6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Modelo relacional</a:t>
            </a:r>
            <a:endParaRPr lang="es-ES" sz="66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5" name="4 Rectángulo"/>
          <p:cNvSpPr/>
          <p:nvPr/>
        </p:nvSpPr>
        <p:spPr>
          <a:xfrm rot="21285575">
            <a:off x="755576" y="2276872"/>
            <a:ext cx="64087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  <a:latin typeface="Kristen ITC" pitchFamily="66" charset="0"/>
              </a:rPr>
              <a:t>es un modelo de datos basado en la lógica de </a:t>
            </a:r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predicados y </a:t>
            </a:r>
            <a:r>
              <a:rPr lang="es-ES" sz="2800" dirty="0">
                <a:solidFill>
                  <a:schemeClr val="bg1"/>
                </a:solidFill>
                <a:latin typeface="Kristen ITC" pitchFamily="66" charset="0"/>
              </a:rPr>
              <a:t>en </a:t>
            </a:r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teorías de conjuntos</a:t>
            </a:r>
            <a:r>
              <a:rPr lang="es-CO" sz="2800" dirty="0">
                <a:solidFill>
                  <a:schemeClr val="bg1"/>
                </a:solidFill>
                <a:latin typeface="Kristen ITC" pitchFamily="66" charset="0"/>
              </a:rPr>
              <a:t>.</a:t>
            </a:r>
            <a:endParaRPr lang="es-ES" sz="2800" dirty="0" smtClean="0">
              <a:solidFill>
                <a:schemeClr val="bg1"/>
              </a:solidFill>
              <a:latin typeface="Kristen ITC" pitchFamily="66" charset="0"/>
            </a:endParaRPr>
          </a:p>
        </p:txBody>
      </p:sp>
      <p:pic>
        <p:nvPicPr>
          <p:cNvPr id="1026" name="Picture 2" descr="http://ict.udlap.mx/people/carlos/is341/images/conversion_tabl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827" y="3284984"/>
            <a:ext cx="4082304" cy="31463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913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21236852">
            <a:off x="95052" y="283406"/>
            <a:ext cx="606608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6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modelos lógicos basados</a:t>
            </a:r>
          </a:p>
          <a:p>
            <a:pPr algn="ctr"/>
            <a:r>
              <a:rPr lang="es-ES" sz="66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 en registro</a:t>
            </a:r>
            <a:endParaRPr lang="es-ES" sz="66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 rot="21182108">
            <a:off x="516508" y="283699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  <a:latin typeface="Kristen ITC" pitchFamily="66" charset="0"/>
              </a:rPr>
              <a:t>Se utilizan para describir datos en los niveles conceptual y físico</a:t>
            </a:r>
            <a:endParaRPr lang="es-CO" sz="2800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915816" y="4494083"/>
            <a:ext cx="579613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 </a:t>
            </a:r>
            <a:r>
              <a:rPr lang="es-ES" sz="2400" dirty="0">
                <a:solidFill>
                  <a:schemeClr val="bg1"/>
                </a:solidFill>
                <a:latin typeface="Kristen ITC" pitchFamily="66" charset="0"/>
              </a:rPr>
              <a:t>se usan para especificar la estructura lógica global de la base de datos y para proporcionar una descripción a nivel más alto de la implementación.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244226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3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160</Words>
  <Application>Microsoft Office PowerPoint</Application>
  <PresentationFormat>Presentación en pantalla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6</cp:revision>
  <dcterms:created xsi:type="dcterms:W3CDTF">2012-03-08T13:37:21Z</dcterms:created>
  <dcterms:modified xsi:type="dcterms:W3CDTF">2012-03-08T15:16:58Z</dcterms:modified>
</cp:coreProperties>
</file>